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4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7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8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3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1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6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5AA34-90FD-4464-9234-00936D2D781C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97B0-879F-4FED-AA77-AD7FDC435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6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235" y="170119"/>
            <a:ext cx="9790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НФ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Героя Советского Союза лётчика – космонавта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В.В.Лебедева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№2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«Использование нетрадиционных техник рисования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речевом развитии детей 3-4-х лет»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89" t="2928" r="1665" b="3721"/>
          <a:stretch/>
        </p:blipFill>
        <p:spPr>
          <a:xfrm>
            <a:off x="2838234" y="2583393"/>
            <a:ext cx="6348870" cy="4067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2824" y="6281529"/>
            <a:ext cx="267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Наро-Фоминск, 2023г.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9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2" y="566531"/>
            <a:ext cx="89750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речи детей дошкольного возраста с    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помощью нетрадиционных методов рисования.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комплексов нетрадиционных приёмов развития мелкой моторики рук дошкольников;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уровня речевого развития детей;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роговаривание слов, формирование и обогащение словаря, закрепление лексических терминов.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0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200" y="143038"/>
            <a:ext cx="430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снегом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793" t="18124" r="3672" b="35326"/>
          <a:stretch/>
        </p:blipFill>
        <p:spPr>
          <a:xfrm>
            <a:off x="3618486" y="850924"/>
            <a:ext cx="4857259" cy="459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6104" y="5565912"/>
            <a:ext cx="1107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продолжать формировать у детей представления о явлениях природы.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Совершенствовать логическое мышление. Обогащать словарный запас.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3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405" t="13746" r="17484" b="28853"/>
          <a:stretch/>
        </p:blipFill>
        <p:spPr>
          <a:xfrm>
            <a:off x="3359425" y="288235"/>
            <a:ext cx="4731028" cy="4417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3426" y="479066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знакомить детей с нетрадиционной техникой рисования. Обогащать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словарный запас детей на тему «Зима» (снег, снежинки, зима, белый,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пушистый, лёгкий и т.д.)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9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828" t="4020" r="20800" b="43097"/>
          <a:stretch/>
        </p:blipFill>
        <p:spPr>
          <a:xfrm>
            <a:off x="4094922" y="298173"/>
            <a:ext cx="3965713" cy="4873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47025" y="5546035"/>
            <a:ext cx="6579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 «Снег»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9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74" t="4789" r="9864" b="38532"/>
          <a:stretch/>
        </p:blipFill>
        <p:spPr>
          <a:xfrm>
            <a:off x="3742155" y="371440"/>
            <a:ext cx="4472609" cy="47969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11558" y="5168347"/>
            <a:ext cx="59338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«Снег»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8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612" r="12435" b="42616"/>
          <a:stretch/>
        </p:blipFill>
        <p:spPr>
          <a:xfrm>
            <a:off x="3644339" y="314739"/>
            <a:ext cx="4297026" cy="52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95276" y="5466521"/>
            <a:ext cx="4446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поролоном «Снег»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4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22" t="32927" b="7189"/>
          <a:stretch/>
        </p:blipFill>
        <p:spPr>
          <a:xfrm>
            <a:off x="3871484" y="1043607"/>
            <a:ext cx="4587582" cy="3995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7113" y="278293"/>
            <a:ext cx="5181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показывают свои работы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62" y="4989443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итоге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техник рисования дети используют в речи прилагательные, согласовывают их с существительными, описывают внешний вид предметов и называют их первичные признаки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57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159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UZER</cp:lastModifiedBy>
  <cp:revision>14</cp:revision>
  <dcterms:created xsi:type="dcterms:W3CDTF">2023-01-11T17:28:29Z</dcterms:created>
  <dcterms:modified xsi:type="dcterms:W3CDTF">2023-01-13T06:44:02Z</dcterms:modified>
</cp:coreProperties>
</file>